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6" r:id="rId2"/>
    <p:sldId id="270" r:id="rId3"/>
    <p:sldId id="312" r:id="rId4"/>
    <p:sldId id="313" r:id="rId5"/>
    <p:sldId id="308" r:id="rId6"/>
    <p:sldId id="315" r:id="rId7"/>
    <p:sldId id="257" r:id="rId8"/>
    <p:sldId id="258" r:id="rId9"/>
    <p:sldId id="259" r:id="rId10"/>
    <p:sldId id="31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87"/>
  </p:normalViewPr>
  <p:slideViewPr>
    <p:cSldViewPr snapToGrid="0" snapToObjects="1">
      <p:cViewPr varScale="1">
        <p:scale>
          <a:sx n="108" d="100"/>
          <a:sy n="108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54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24575,'-4'0'0,"0"0"0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38C5-9B58-B344-8EA4-DA4D5611B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42CC2-BFF8-A446-BE5E-4727A2C31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ADBCA-F1CE-7547-9873-E4394CE1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D9673-54BC-F845-8D3C-59529CF0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C9DBA-410E-FF4E-B25B-07AB48A8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992F-A8BF-7D4B-8C08-056CA46D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D0C6E-4F32-2B40-A3BA-5A1C6189F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B8283-F5C0-4D42-94DF-6E24A1DB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D0A7-01F6-744A-B473-548FE9FB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D47F7-642A-A548-A132-DD30C776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4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5FEA5-6A50-9140-86A0-37182A42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696D8-D8B1-1047-B2FB-1961E3D66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0A581-8791-784F-A411-BE220553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C7FD9-8F0E-9440-A954-E15EA330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05F89-BDCA-4846-B8B6-D6237160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BFED-7005-224F-9E24-A8830B1B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60EB-FD31-6A40-A8BA-C8F79C05D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969CA-DD08-514B-9EF5-F139898A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61EA8-C6FE-8747-A9C1-EC884936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32422-43B8-9842-B5EC-F266CF67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008F-E1F9-7E4A-ABC4-1FE4A2F4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6AE7D-CEC7-6646-A70B-B89D4E77C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FED4D-6227-C94E-BF94-D2B4D036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791AE-3893-4E40-8EF7-2F12E492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79660-65AB-344C-82B0-EBAE8082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2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EACA-0BDA-C140-9622-F2C7FC2F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D5FF1-B2C6-4340-B59A-09F708175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384EC-9475-EF45-A743-A5365D693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A0C8A-CCB6-3640-900E-A92EEE40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10DB7-EB14-5D4E-B7FA-6B8877EC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71F0C-7EF8-1945-83B1-9D737E26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3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8889-07B6-2B4C-AA84-3B97136B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B3E1B-A48F-BB43-A823-BB0A7992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88C94-E46B-C84C-845C-3C235BCA6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D5844-52BD-B044-93BA-949A85A88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F46EE-879D-8D48-A889-8D0F31BF5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11ABD-C843-434A-9DD1-73468323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8C7CD-7764-6D41-AB91-28741D95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2E68A-0AA8-CF4A-9FA9-1308D4D0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4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E0FE-9A9C-A64E-AB01-F06E6338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F8F7B-C8C7-7341-83BD-66F1F41A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AEC59-2958-7740-9264-84072EAD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2B3FC-1585-E94E-8998-33B5856E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0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39C4C-B788-0E4B-80A2-571B0044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1CF1C-32AB-AF4B-A388-FDAD5365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DC8F9-CCBA-3749-A494-C147B201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8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BF49-63BC-CF47-A1A7-B1161024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CC78-6EDD-E446-94AE-8BE8C330E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110C3-58D2-C54F-94CC-EAAD128D1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1E06A-F422-E24B-99C5-D9E8E6EF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7CAC8-6A8F-6D40-AFC9-11FDD763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AC07B-1267-A248-9FCA-4BD36F76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6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EF6F-31E8-AD4A-9184-C1941616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695FD-9C46-AB4D-9BBA-FAA8AA1A6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7302A-B309-FA40-9EE0-8396A1CB2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B8895-6550-D343-A0BC-CE7F8DB6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0F97E-2C08-564E-B71E-F7A3B0A8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AF3AB-FE57-924D-83D4-27418A7B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91D1F-D447-1146-85BC-D6262EA4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B6ADB-A6E4-5043-BFFE-9568ADAB5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AD1F-3061-EC44-85FF-207D46BD2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FF0C7-6403-B248-993E-7B5E01C650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5626F-03D8-3F45-9FAE-9BD1BDF76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84CC-58C5-6546-AB98-001C311E8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DFD56-75C8-8647-8D30-B2D5C25B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9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D638A-E004-2B44-9B8C-CD22CF2CB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2749" y="1179513"/>
            <a:ext cx="3844005" cy="23876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rgbClr val="FFFFFF"/>
                </a:solidFill>
              </a:rPr>
              <a:t>Microclimates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0EBEC64-DC40-9A40-A5D8-2AA04568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8297"/>
            <a:ext cx="6274296" cy="47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3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D391D2-6C6A-8E4C-AF21-82ED4B3C1232}"/>
              </a:ext>
            </a:extLst>
          </p:cNvPr>
          <p:cNvSpPr txBox="1"/>
          <p:nvPr/>
        </p:nvSpPr>
        <p:spPr>
          <a:xfrm>
            <a:off x="1677761" y="497094"/>
            <a:ext cx="9375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check out the “raw” data and see if that clears things up...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4775CD-A8AE-804C-8ACA-1E7F74F4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00400"/>
            <a:ext cx="73152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DA277-A0E3-9A47-B955-1296C852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314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9DA8F7-F46B-944A-BD6F-98FDBCD68D4C}"/>
              </a:ext>
            </a:extLst>
          </p:cNvPr>
          <p:cNvSpPr txBox="1"/>
          <p:nvPr/>
        </p:nvSpPr>
        <p:spPr>
          <a:xfrm>
            <a:off x="0" y="0"/>
            <a:ext cx="2490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Two sites...</a:t>
            </a:r>
          </a:p>
        </p:txBody>
      </p:sp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1645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32004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56CBBB30-479A-EB47-9C5B-020080AF4DFA}"/>
              </a:ext>
            </a:extLst>
          </p:cNvPr>
          <p:cNvSpPr/>
          <p:nvPr/>
        </p:nvSpPr>
        <p:spPr>
          <a:xfrm>
            <a:off x="7746960" y="320487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67EDBF0-0942-0345-8236-E9619DD89731}"/>
              </a:ext>
            </a:extLst>
          </p:cNvPr>
          <p:cNvSpPr/>
          <p:nvPr/>
        </p:nvSpPr>
        <p:spPr>
          <a:xfrm>
            <a:off x="7746960" y="2314777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AE8723-54CD-9849-A888-94C5DA543791}"/>
              </a:ext>
            </a:extLst>
          </p:cNvPr>
          <p:cNvCxnSpPr>
            <a:cxnSpLocks/>
          </p:cNvCxnSpPr>
          <p:nvPr/>
        </p:nvCxnSpPr>
        <p:spPr>
          <a:xfrm flipV="1">
            <a:off x="1892269" y="5161241"/>
            <a:ext cx="1615429" cy="1945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32FD87-9E5D-C047-8E92-97DD5704C2E5}"/>
              </a:ext>
            </a:extLst>
          </p:cNvPr>
          <p:cNvSpPr/>
          <p:nvPr/>
        </p:nvSpPr>
        <p:spPr>
          <a:xfrm>
            <a:off x="1911724" y="4504624"/>
            <a:ext cx="45719" cy="65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588C70-8218-D444-A4F9-2197775B0C0E}"/>
              </a:ext>
            </a:extLst>
          </p:cNvPr>
          <p:cNvSpPr/>
          <p:nvPr/>
        </p:nvSpPr>
        <p:spPr>
          <a:xfrm>
            <a:off x="2430347" y="3504039"/>
            <a:ext cx="45719" cy="165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EA3CA-102F-3E4D-85F0-A2BBB940BBFE}"/>
              </a:ext>
            </a:extLst>
          </p:cNvPr>
          <p:cNvSpPr/>
          <p:nvPr/>
        </p:nvSpPr>
        <p:spPr>
          <a:xfrm>
            <a:off x="2946162" y="2907702"/>
            <a:ext cx="45719" cy="224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D18EA-6B68-FC49-8D3D-852CD8ABFDD9}"/>
              </a:ext>
            </a:extLst>
          </p:cNvPr>
          <p:cNvSpPr/>
          <p:nvPr/>
        </p:nvSpPr>
        <p:spPr>
          <a:xfrm>
            <a:off x="3461977" y="1708482"/>
            <a:ext cx="45719" cy="3441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6AAF-7343-4F41-829B-7FE270DF0C56}"/>
              </a:ext>
            </a:extLst>
          </p:cNvPr>
          <p:cNvCxnSpPr>
            <a:cxnSpLocks/>
          </p:cNvCxnSpPr>
          <p:nvPr/>
        </p:nvCxnSpPr>
        <p:spPr>
          <a:xfrm flipV="1">
            <a:off x="1753849" y="1390417"/>
            <a:ext cx="1558977" cy="268324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EE4E8-5C5D-2849-A31E-EC2FD277F48A}"/>
              </a:ext>
            </a:extLst>
          </p:cNvPr>
          <p:cNvCxnSpPr>
            <a:cxnSpLocks/>
          </p:cNvCxnSpPr>
          <p:nvPr/>
        </p:nvCxnSpPr>
        <p:spPr>
          <a:xfrm flipV="1">
            <a:off x="7030283" y="5088781"/>
            <a:ext cx="3407868" cy="3598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9B1D641-FDFB-A240-AB5F-577718F751A0}"/>
              </a:ext>
            </a:extLst>
          </p:cNvPr>
          <p:cNvSpPr/>
          <p:nvPr/>
        </p:nvSpPr>
        <p:spPr>
          <a:xfrm>
            <a:off x="7490163" y="4452554"/>
            <a:ext cx="45719" cy="6566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704F5-7F94-3A4E-A927-03E2C0270927}"/>
              </a:ext>
            </a:extLst>
          </p:cNvPr>
          <p:cNvSpPr/>
          <p:nvPr/>
        </p:nvSpPr>
        <p:spPr>
          <a:xfrm>
            <a:off x="8381328" y="4017721"/>
            <a:ext cx="45719" cy="108724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6FD17B-EA82-E14D-806D-1E4125592E11}"/>
              </a:ext>
            </a:extLst>
          </p:cNvPr>
          <p:cNvSpPr/>
          <p:nvPr/>
        </p:nvSpPr>
        <p:spPr>
          <a:xfrm>
            <a:off x="9363932" y="2863147"/>
            <a:ext cx="45719" cy="22418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7475FF-6280-8444-9FCF-A4A2FC14F35A}"/>
              </a:ext>
            </a:extLst>
          </p:cNvPr>
          <p:cNvSpPr/>
          <p:nvPr/>
        </p:nvSpPr>
        <p:spPr>
          <a:xfrm>
            <a:off x="10392432" y="1647745"/>
            <a:ext cx="45719" cy="344103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C9B9B1-0BB7-4F41-950E-157CB2C08AA0}"/>
              </a:ext>
            </a:extLst>
          </p:cNvPr>
          <p:cNvCxnSpPr>
            <a:cxnSpLocks/>
          </p:cNvCxnSpPr>
          <p:nvPr/>
        </p:nvCxnSpPr>
        <p:spPr>
          <a:xfrm flipV="1">
            <a:off x="6924936" y="1390417"/>
            <a:ext cx="3421600" cy="304174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82ACD98-C25F-FC42-AC22-7F1086E5FBAB}"/>
              </a:ext>
            </a:extLst>
          </p:cNvPr>
          <p:cNvSpPr/>
          <p:nvPr/>
        </p:nvSpPr>
        <p:spPr>
          <a:xfrm>
            <a:off x="7043392" y="4760473"/>
            <a:ext cx="45719" cy="33310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50E80B-F473-FC4C-A658-08EC142B61CC}"/>
              </a:ext>
            </a:extLst>
          </p:cNvPr>
          <p:cNvSpPr/>
          <p:nvPr/>
        </p:nvSpPr>
        <p:spPr>
          <a:xfrm>
            <a:off x="7936767" y="4432164"/>
            <a:ext cx="45719" cy="6566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94181-73C4-B442-A119-805914479A7A}"/>
              </a:ext>
            </a:extLst>
          </p:cNvPr>
          <p:cNvSpPr/>
          <p:nvPr/>
        </p:nvSpPr>
        <p:spPr>
          <a:xfrm>
            <a:off x="8849682" y="3725632"/>
            <a:ext cx="45719" cy="136667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ED0991-15FC-A64E-9E3B-5E2A979FF320}"/>
              </a:ext>
            </a:extLst>
          </p:cNvPr>
          <p:cNvSpPr/>
          <p:nvPr/>
        </p:nvSpPr>
        <p:spPr>
          <a:xfrm>
            <a:off x="9878182" y="2408390"/>
            <a:ext cx="45719" cy="26832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11014-BE1C-884F-8E7F-F1B756C7E70C}"/>
              </a:ext>
            </a:extLst>
          </p:cNvPr>
          <p:cNvSpPr txBox="1"/>
          <p:nvPr/>
        </p:nvSpPr>
        <p:spPr>
          <a:xfrm>
            <a:off x="0" y="95137"/>
            <a:ext cx="5340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Two different Methods...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BE3BF-56D1-FB43-B920-255C110FE3D1}"/>
              </a:ext>
            </a:extLst>
          </p:cNvPr>
          <p:cNvSpPr txBox="1"/>
          <p:nvPr/>
        </p:nvSpPr>
        <p:spPr>
          <a:xfrm>
            <a:off x="2009633" y="5843929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Hobo Logger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ABFBB4-690C-4A4F-A399-5C663F42FBE5}"/>
              </a:ext>
            </a:extLst>
          </p:cNvPr>
          <p:cNvSpPr txBox="1"/>
          <p:nvPr/>
        </p:nvSpPr>
        <p:spPr>
          <a:xfrm>
            <a:off x="8038179" y="5843929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Station</a:t>
            </a:r>
          </a:p>
        </p:txBody>
      </p:sp>
    </p:spTree>
    <p:extLst>
      <p:ext uri="{BB962C8B-B14F-4D97-AF65-F5344CB8AC3E}">
        <p14:creationId xmlns:p14="http://schemas.microsoft.com/office/powerpoint/2010/main" val="8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60725" y="119959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58" y="2006165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71" y="3429000"/>
            <a:ext cx="3385202" cy="18288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6" y="2596402"/>
            <a:ext cx="3383280" cy="6400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F1F5F-7CCB-F24A-A426-D1F8919797E0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4D403A-AA01-2B41-B3B1-E1A4774FAD9C}"/>
              </a:ext>
            </a:extLst>
          </p:cNvPr>
          <p:cNvSpPr/>
          <p:nvPr/>
        </p:nvSpPr>
        <p:spPr>
          <a:xfrm>
            <a:off x="7085479" y="245501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>
            <a:extLst>
              <a:ext uri="{FF2B5EF4-FFF2-40B4-BE49-F238E27FC236}">
                <a16:creationId xmlns:a16="http://schemas.microsoft.com/office/drawing/2014/main" id="{67014151-1B14-AF4E-AD9E-485B1A3F2E37}"/>
              </a:ext>
            </a:extLst>
          </p:cNvPr>
          <p:cNvSpPr/>
          <p:nvPr/>
        </p:nvSpPr>
        <p:spPr>
          <a:xfrm>
            <a:off x="7085478" y="3482502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E86434-1309-E042-B885-A2B599784CB1}"/>
                  </a:ext>
                </a:extLst>
              </p14:cNvPr>
              <p14:cNvContentPartPr/>
              <p14:nvPr/>
            </p14:nvContentPartPr>
            <p14:xfrm>
              <a:off x="3238270" y="1880028"/>
              <a:ext cx="324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E86434-1309-E042-B885-A2B599784C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9270" y="1871388"/>
                <a:ext cx="208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CB08265-C462-9140-AFBD-C2B51D94A30B}"/>
              </a:ext>
            </a:extLst>
          </p:cNvPr>
          <p:cNvSpPr txBox="1"/>
          <p:nvPr/>
        </p:nvSpPr>
        <p:spPr>
          <a:xfrm>
            <a:off x="3953522" y="2721114"/>
            <a:ext cx="4284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Go to Jam session...</a:t>
            </a:r>
          </a:p>
        </p:txBody>
      </p:sp>
    </p:spTree>
    <p:extLst>
      <p:ext uri="{BB962C8B-B14F-4D97-AF65-F5344CB8AC3E}">
        <p14:creationId xmlns:p14="http://schemas.microsoft.com/office/powerpoint/2010/main" val="138787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5066D2-480E-384A-B08D-ECF703F2E61A}"/>
              </a:ext>
            </a:extLst>
          </p:cNvPr>
          <p:cNvSpPr txBox="1"/>
          <p:nvPr/>
        </p:nvSpPr>
        <p:spPr>
          <a:xfrm>
            <a:off x="3704414" y="58691"/>
            <a:ext cx="47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Noisy Weather Station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DA4EA-3719-EB47-8E0D-B76B3B9C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8" y="351078"/>
            <a:ext cx="10772724" cy="61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6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54AD9B-541C-144A-A96B-563F4CD2F0ED}"/>
              </a:ext>
            </a:extLst>
          </p:cNvPr>
          <p:cNvSpPr txBox="1"/>
          <p:nvPr/>
        </p:nvSpPr>
        <p:spPr>
          <a:xfrm>
            <a:off x="4003823" y="58691"/>
            <a:ext cx="4184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Noisy Hobo Logger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88BAA-7055-B944-8F13-49037CDF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2" y="29345"/>
            <a:ext cx="11898791" cy="67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8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6BCD6D-22BC-C94E-A261-861D44D31653}"/>
              </a:ext>
            </a:extLst>
          </p:cNvPr>
          <p:cNvSpPr txBox="1"/>
          <p:nvPr/>
        </p:nvSpPr>
        <p:spPr>
          <a:xfrm>
            <a:off x="4719469" y="686812"/>
            <a:ext cx="275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Oh goodness...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434C-C15A-7143-A7D5-C09EA6E5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1" y="1600200"/>
            <a:ext cx="7999229" cy="4570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AE056-472E-7A4A-943D-D9EA1BA4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520" y="1600200"/>
            <a:ext cx="7999229" cy="4570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E32FF7-2B7D-1540-88B7-F72185C05C80}"/>
              </a:ext>
            </a:extLst>
          </p:cNvPr>
          <p:cNvSpPr txBox="1"/>
          <p:nvPr/>
        </p:nvSpPr>
        <p:spPr>
          <a:xfrm>
            <a:off x="1839932" y="1514474"/>
            <a:ext cx="329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Station noisy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88B11-A6DF-EF43-ADAA-5C06AEEDC803}"/>
              </a:ext>
            </a:extLst>
          </p:cNvPr>
          <p:cNvSpPr txBox="1"/>
          <p:nvPr/>
        </p:nvSpPr>
        <p:spPr>
          <a:xfrm>
            <a:off x="8314724" y="1514474"/>
            <a:ext cx="291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Hobo logger noisy simulation</a:t>
            </a:r>
          </a:p>
        </p:txBody>
      </p:sp>
    </p:spTree>
    <p:extLst>
      <p:ext uri="{BB962C8B-B14F-4D97-AF65-F5344CB8AC3E}">
        <p14:creationId xmlns:p14="http://schemas.microsoft.com/office/powerpoint/2010/main" val="222667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75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Seravek</vt:lpstr>
      <vt:lpstr>Office Theme</vt:lpstr>
      <vt:lpstr>Microclimates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9</cp:revision>
  <dcterms:created xsi:type="dcterms:W3CDTF">2021-03-23T13:54:37Z</dcterms:created>
  <dcterms:modified xsi:type="dcterms:W3CDTF">2021-03-23T21:31:41Z</dcterms:modified>
</cp:coreProperties>
</file>